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2" y="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49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>
                <a:solidFill>
                  <a:prstClr val="white"/>
                </a:solidFill>
              </a:rPr>
              <a:t>Port </a:t>
            </a:r>
            <a:r>
              <a:rPr lang="en-US" altLang="en-US" sz="4800" b="1" dirty="0" smtClean="0">
                <a:solidFill>
                  <a:prstClr val="white"/>
                </a:solidFill>
              </a:rPr>
              <a:t/>
            </a:r>
            <a:br>
              <a:rPr lang="en-US" altLang="en-US" sz="4800" b="1" dirty="0" smtClean="0">
                <a:solidFill>
                  <a:prstClr val="white"/>
                </a:solidFill>
              </a:rPr>
            </a:br>
            <a:r>
              <a:rPr lang="en-US" altLang="en-US" sz="4800" b="1" dirty="0" smtClean="0">
                <a:solidFill>
                  <a:prstClr val="white"/>
                </a:solidFill>
              </a:rPr>
              <a:t>Canaveral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0" y="3424460"/>
            <a:ext cx="3503613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State of the Port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i="1" dirty="0" smtClean="0">
                <a:solidFill>
                  <a:prstClr val="white"/>
                </a:solidFill>
              </a:rPr>
              <a:t>Business Community Briefing</a:t>
            </a:r>
            <a:endParaRPr lang="en-US" altLang="en-US" sz="2400" i="1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Special Events (12)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649291" y="5946776"/>
            <a:ext cx="2344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Use this area for logo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(delete text box before placing logo)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 descr="PC_REV_RGB.eps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490" y="5445465"/>
            <a:ext cx="1524392" cy="1027190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ort soyp slide art.jp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7" t="1731" r="8225" b="4494"/>
          <a:stretch/>
        </p:blipFill>
        <p:spPr>
          <a:xfrm>
            <a:off x="3492732" y="2124713"/>
            <a:ext cx="5651267" cy="473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9</cp:revision>
  <dcterms:created xsi:type="dcterms:W3CDTF">2014-12-01T22:27:14Z</dcterms:created>
  <dcterms:modified xsi:type="dcterms:W3CDTF">2015-06-02T13:58:58Z</dcterms:modified>
</cp:coreProperties>
</file>